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315200" cy="96012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02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16/03/2026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16/03/2026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16/03/2026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16/03/2026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16/03/2026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16/03/2026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16/03/2026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16/03/2026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16/03/2026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16/03/2026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16/03/2026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249AB-94A4-4F91-A65C-241DC0994AB4}" type="datetimeFigureOut">
              <a:rPr lang="pt-BR" smtClean="0"/>
              <a:pPr/>
              <a:t>16/03/2026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961456" y="0"/>
            <a:ext cx="48965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Título do Trabalho</a:t>
            </a:r>
          </a:p>
          <a:p>
            <a:pPr algn="ctr"/>
            <a:endParaRPr lang="pt-BR" sz="1600" dirty="0"/>
          </a:p>
          <a:p>
            <a:pPr algn="ctr"/>
            <a:r>
              <a:rPr lang="pt-BR" sz="1200" dirty="0"/>
              <a:t>AUTORES</a:t>
            </a:r>
            <a:br>
              <a:rPr lang="pt-BR" sz="1200" dirty="0"/>
            </a:br>
            <a:endParaRPr lang="pt-BR" sz="1200" dirty="0"/>
          </a:p>
          <a:p>
            <a:pPr algn="ctr"/>
            <a:r>
              <a:rPr lang="pt-BR" sz="1400" baseline="30000" dirty="0"/>
              <a:t>INSTITUIÇÕES</a:t>
            </a:r>
            <a:endParaRPr lang="pt-BR" sz="1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1623732-2B7E-1B94-4E09-E6F9DFFE89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1" y="52379"/>
            <a:ext cx="1681335" cy="200894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A9D9906-FFE6-DB52-6F01-46281A92DC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465" y="8521576"/>
            <a:ext cx="596667" cy="58692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9AAC237-2230-C6B6-273A-23F44B3F64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310" y="8409310"/>
            <a:ext cx="734690" cy="7346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6</Words>
  <Application>Microsoft Office PowerPoint</Application>
  <PresentationFormat>Apresentação na tela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Financeiro</dc:creator>
  <cp:lastModifiedBy>Assessor Eventos</cp:lastModifiedBy>
  <cp:revision>14</cp:revision>
  <dcterms:created xsi:type="dcterms:W3CDTF">2017-03-23T20:36:22Z</dcterms:created>
  <dcterms:modified xsi:type="dcterms:W3CDTF">2026-03-16T19:08:02Z</dcterms:modified>
</cp:coreProperties>
</file>